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57" r:id="rId6"/>
    <p:sldId id="271" r:id="rId7"/>
    <p:sldId id="268" r:id="rId8"/>
    <p:sldId id="269" r:id="rId9"/>
    <p:sldId id="270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92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42014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Visualizing Data: Finance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Project 3 - Group 7 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1205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84-9D9E-5C48-9B18-2ABE1A3C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1CA5B-F4DC-074A-ABD9-B657AA3C8C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CE6C4-DE16-A34E-939B-F0683F786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84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C8141-5D3B-314F-A242-5063C69F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Python/ 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D79B-1ADA-FC4E-8BD8-74306F9E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4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DCCD-C2DC-0E42-B12F-B4727640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DFFD-0837-B046-A2E4-DCCE4966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5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8934-2743-8249-BCF8-9FC2DEC4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789B4-C989-1941-874F-D3C73874A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08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DEFF-D80A-874C-B8F3-AB643FC4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66F82-8571-A940-89CF-0B806ED63F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081-931E-B64C-AC77-0B126C66C9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0749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75</TotalTime>
  <Words>28</Words>
  <Application>Microsoft Macintosh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Franklin Gothic Book</vt:lpstr>
      <vt:lpstr>Crop</vt:lpstr>
      <vt:lpstr>Visualizing Data: Finance dashboard</vt:lpstr>
      <vt:lpstr>Data Exploration</vt:lpstr>
      <vt:lpstr>ETL Process</vt:lpstr>
      <vt:lpstr>Python/ Flask</vt:lpstr>
      <vt:lpstr>JavaScript</vt:lpstr>
      <vt:lpstr>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Wesley Watkins</dc:creator>
  <cp:lastModifiedBy>Wesley Watkins</cp:lastModifiedBy>
  <cp:revision>2</cp:revision>
  <dcterms:created xsi:type="dcterms:W3CDTF">2022-01-12T23:11:47Z</dcterms:created>
  <dcterms:modified xsi:type="dcterms:W3CDTF">2022-01-13T00:27:11Z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